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-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FDD1-C64F-D139-6E5D-9FF2A26E7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877" y="845574"/>
            <a:ext cx="7008997" cy="485198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4">
                    <a:lumMod val="50000"/>
                  </a:schemeClr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ELECTION 2024 DATA ANALYSIS</a:t>
            </a:r>
          </a:p>
        </p:txBody>
      </p:sp>
      <p:pic>
        <p:nvPicPr>
          <p:cNvPr id="1026" name="Picture 2" descr="2024 Lok Sabha Phase 5 Elections May 20 ...">
            <a:extLst>
              <a:ext uri="{FF2B5EF4-FFF2-40B4-BE49-F238E27FC236}">
                <a16:creationId xmlns:a16="http://schemas.microsoft.com/office/drawing/2014/main" id="{27772480-C086-C7D6-8796-24794068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370" y="3032760"/>
            <a:ext cx="4065270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38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6726-700A-E9D9-B714-CFE39999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PARTY DISTRIBUTION IN UP ACCORDING TO CONSITUENCY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AC88D-1274-AB6F-80AB-83A8790F7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339BF-103E-A078-621B-10D6B66A6204}"/>
              </a:ext>
            </a:extLst>
          </p:cNvPr>
          <p:cNvSpPr txBox="1"/>
          <p:nvPr/>
        </p:nvSpPr>
        <p:spPr>
          <a:xfrm>
            <a:off x="1209368" y="2467896"/>
            <a:ext cx="1671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 is the representation of UP as bases on its constituency, here we can see that Samajwadi party is having a good hold. </a:t>
            </a:r>
          </a:p>
        </p:txBody>
      </p:sp>
    </p:spTree>
    <p:extLst>
      <p:ext uri="{BB962C8B-B14F-4D97-AF65-F5344CB8AC3E}">
        <p14:creationId xmlns:p14="http://schemas.microsoft.com/office/powerpoint/2010/main" val="322460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FC6A-8E67-D197-69C9-E79AC7BD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PARTY DISTRIBUTION IN MP ACCORDING TO CONSTITUENCY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31243-5B5D-D48C-79C9-34EC82A59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E5286E-BD49-E9F9-859C-490703E8D076}"/>
              </a:ext>
            </a:extLst>
          </p:cNvPr>
          <p:cNvSpPr txBox="1"/>
          <p:nvPr/>
        </p:nvSpPr>
        <p:spPr>
          <a:xfrm>
            <a:off x="1097280" y="1493520"/>
            <a:ext cx="1653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representation of Madhya Pradesh’s constituency wise.</a:t>
            </a:r>
          </a:p>
          <a:p>
            <a:r>
              <a:rPr lang="en-IN" dirty="0"/>
              <a:t>Here we can see that in Indore there is only BJP as it was because the many voters has voted to NOTA.</a:t>
            </a:r>
          </a:p>
        </p:txBody>
      </p:sp>
    </p:spTree>
    <p:extLst>
      <p:ext uri="{BB962C8B-B14F-4D97-AF65-F5344CB8AC3E}">
        <p14:creationId xmlns:p14="http://schemas.microsoft.com/office/powerpoint/2010/main" val="293812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8D8F7-AB02-F7EA-09F7-B523A1D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ALL IN ANE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E9E913-A2D0-855F-6E88-E5F143354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8986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4B75-0B52-F479-F784-169BE868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ableau Light"/>
              </a:rPr>
              <a:t>HIGHEST VOTES OF TOP 10 PARTY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82629B-FE0A-E2EB-75F7-DFDFBA07B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8B225-FF53-1173-8BD2-2C811F3F520E}"/>
              </a:ext>
            </a:extLst>
          </p:cNvPr>
          <p:cNvSpPr txBox="1"/>
          <p:nvPr/>
        </p:nvSpPr>
        <p:spPr>
          <a:xfrm>
            <a:off x="1173480" y="1767840"/>
            <a:ext cx="1783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distribution of the votes to each party in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366593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0B22-5D0B-A826-6575-DEC12819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bleau Light"/>
              </a:rPr>
              <a:t>HIGHEST VOTES OF TOP 10 CANDIDATES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5D86C-9A2E-4D5A-E147-0A37640EF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09709E-6703-3D7F-DD80-8E92D3A4C004}"/>
              </a:ext>
            </a:extLst>
          </p:cNvPr>
          <p:cNvSpPr txBox="1"/>
          <p:nvPr/>
        </p:nvSpPr>
        <p:spPr>
          <a:xfrm>
            <a:off x="1478280" y="1821181"/>
            <a:ext cx="1356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distribution of the votes to each candidate in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83857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9908-97BC-91EF-7329-127265B1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effectLst/>
                <a:latin typeface="Tableau Light"/>
              </a:rPr>
              <a:t>EVM Votes vs Postal Votes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002EB-1159-B33A-96D6-CE20B4F5C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6A0ADD-FEDD-D72E-4EC9-6AF68494B020}"/>
              </a:ext>
            </a:extLst>
          </p:cNvPr>
          <p:cNvSpPr txBox="1"/>
          <p:nvPr/>
        </p:nvSpPr>
        <p:spPr>
          <a:xfrm>
            <a:off x="1621862" y="1885285"/>
            <a:ext cx="14964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comparison of EVM votes and the Postal votes ,as the areas where voting booths cannot be installed will undergo the postal votes.</a:t>
            </a:r>
          </a:p>
        </p:txBody>
      </p:sp>
    </p:spTree>
    <p:extLst>
      <p:ext uri="{BB962C8B-B14F-4D97-AF65-F5344CB8AC3E}">
        <p14:creationId xmlns:p14="http://schemas.microsoft.com/office/powerpoint/2010/main" val="293734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C18-9A17-8185-2AFF-49371ADB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EVM VOTES DENSITY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10A2E-55EF-015F-276C-859DBC6F3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8051" y="1615758"/>
            <a:ext cx="7106355" cy="51711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8BE0C9-27CB-B107-39B2-5AF0F514AAC5}"/>
              </a:ext>
            </a:extLst>
          </p:cNvPr>
          <p:cNvSpPr txBox="1"/>
          <p:nvPr/>
        </p:nvSpPr>
        <p:spPr>
          <a:xfrm>
            <a:off x="1164714" y="1097359"/>
            <a:ext cx="18426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density at which the EVM votes are given according to the states are represented here the darker region represents the dense, the lighter area represents the sparse</a:t>
            </a:r>
          </a:p>
        </p:txBody>
      </p:sp>
    </p:spTree>
    <p:extLst>
      <p:ext uri="{BB962C8B-B14F-4D97-AF65-F5344CB8AC3E}">
        <p14:creationId xmlns:p14="http://schemas.microsoft.com/office/powerpoint/2010/main" val="208648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7010-9943-65ED-F9F5-E9FA0B4B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POSTAL VOTES DENSITY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05D74-063C-B0D8-471A-A08F36B7F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BA2CD-4764-9FFF-D57B-B0558EEAE13E}"/>
              </a:ext>
            </a:extLst>
          </p:cNvPr>
          <p:cNvSpPr txBox="1"/>
          <p:nvPr/>
        </p:nvSpPr>
        <p:spPr>
          <a:xfrm>
            <a:off x="1310640" y="1452880"/>
            <a:ext cx="1706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density at which the Postal votes are given according to the states are represented here the darker region represents the dense, the lighter area represents the sparse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360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F302-CA79-9501-B26C-22C6B6A4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BJP TOTAL VOTES IN EACH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6967D-A861-C76D-647A-539AD72E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1DC39-D81B-D96B-1E61-2AFEB52158D7}"/>
              </a:ext>
            </a:extLst>
          </p:cNvPr>
          <p:cNvSpPr txBox="1"/>
          <p:nvPr/>
        </p:nvSpPr>
        <p:spPr>
          <a:xfrm>
            <a:off x="1022888" y="1951672"/>
            <a:ext cx="1645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represent the total votes BJP has acquired in each states</a:t>
            </a:r>
          </a:p>
        </p:txBody>
      </p:sp>
    </p:spTree>
    <p:extLst>
      <p:ext uri="{BB962C8B-B14F-4D97-AF65-F5344CB8AC3E}">
        <p14:creationId xmlns:p14="http://schemas.microsoft.com/office/powerpoint/2010/main" val="266740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6B6D-6B37-0F3D-E435-A8EE7EB7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INC’s TOTAL VOTES IN EACH STATES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9F29B7-D13B-5163-19A5-1A72DDB8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64E91-2782-1B56-412B-C9477BB3BFAB}"/>
              </a:ext>
            </a:extLst>
          </p:cNvPr>
          <p:cNvSpPr txBox="1"/>
          <p:nvPr/>
        </p:nvSpPr>
        <p:spPr>
          <a:xfrm>
            <a:off x="5638800" y="2971800"/>
            <a:ext cx="91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represent the total votes BJP has acquired in each states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551EB-FFA0-F5A7-0878-94E11F0F3125}"/>
              </a:ext>
            </a:extLst>
          </p:cNvPr>
          <p:cNvSpPr txBox="1"/>
          <p:nvPr/>
        </p:nvSpPr>
        <p:spPr>
          <a:xfrm>
            <a:off x="1078954" y="2094637"/>
            <a:ext cx="1558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represent the total votes INC has acquired in each states</a:t>
            </a:r>
          </a:p>
        </p:txBody>
      </p:sp>
    </p:spTree>
    <p:extLst>
      <p:ext uri="{BB962C8B-B14F-4D97-AF65-F5344CB8AC3E}">
        <p14:creationId xmlns:p14="http://schemas.microsoft.com/office/powerpoint/2010/main" val="379758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A87C-DC10-40F9-E8A8-2B51E632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PARTY DISTRIBUTION IN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4871F2-BB25-06B5-4C6A-0EE9EF50E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A6474-C1D7-F1DF-7E1C-AF804B9539E5}"/>
              </a:ext>
            </a:extLst>
          </p:cNvPr>
          <p:cNvSpPr txBox="1"/>
          <p:nvPr/>
        </p:nvSpPr>
        <p:spPr>
          <a:xfrm>
            <a:off x="1158240" y="1885285"/>
            <a:ext cx="184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 UP is the state with the highest no to seats as compared to others, so it was required to give its dense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09569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53</TotalTime>
  <Words>291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Algerian</vt:lpstr>
      <vt:lpstr>Arial</vt:lpstr>
      <vt:lpstr>MS Shell Dlg 2</vt:lpstr>
      <vt:lpstr>Tableau Light</vt:lpstr>
      <vt:lpstr>Wingdings</vt:lpstr>
      <vt:lpstr>Wingdings 3</vt:lpstr>
      <vt:lpstr>Madison</vt:lpstr>
      <vt:lpstr>ELECTION 2024 DATA ANALYSIS</vt:lpstr>
      <vt:lpstr>HIGHEST VOTES OF TOP 10 PARTY</vt:lpstr>
      <vt:lpstr>HIGHEST VOTES OF TOP 10 CANDIDATES</vt:lpstr>
      <vt:lpstr>EVM Votes vs Postal Votes</vt:lpstr>
      <vt:lpstr>EVM VOTES DENSITY</vt:lpstr>
      <vt:lpstr>POSTAL VOTES DENSITY</vt:lpstr>
      <vt:lpstr>BJP TOTAL VOTES IN EACH STATE</vt:lpstr>
      <vt:lpstr>INC’s TOTAL VOTES IN EACH STATES</vt:lpstr>
      <vt:lpstr>PARTY DISTRIBUTION IN UP</vt:lpstr>
      <vt:lpstr>PARTY DISTRIBUTION IN UP ACCORDING TO CONSITUENCY</vt:lpstr>
      <vt:lpstr>PARTY DISTRIBUTION IN MP ACCORDING TO CONSTITUENCY</vt:lpstr>
      <vt:lpstr>ALL IN ANE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sanidhya sarda</dc:creator>
  <cp:lastModifiedBy>sanidhya sarda</cp:lastModifiedBy>
  <cp:revision>1</cp:revision>
  <dcterms:created xsi:type="dcterms:W3CDTF">2024-06-30T18:09:46Z</dcterms:created>
  <dcterms:modified xsi:type="dcterms:W3CDTF">2024-06-30T19:02:49Z</dcterms:modified>
</cp:coreProperties>
</file>